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Conference on Advancing Knowledge from Multidisciplinary research in Engineering, Technology and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Science (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ICAKMRETS-2026)</a:t>
            </a:r>
            <a:endParaRPr lang="en-US" dirty="0" smtClean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pic>
        <p:nvPicPr>
          <p:cNvPr id="1026" name="Picture 2" descr="C:\Users\Manas IT\Desktop\icakmarts-n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00" y="428604"/>
            <a:ext cx="3189378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Advancing Knowledge from Multidisciplinary research in Engineering, Technology and Science (ICAKMRETS-2026)</a:t>
            </a:r>
          </a:p>
        </p:txBody>
      </p:sp>
      <p:pic>
        <p:nvPicPr>
          <p:cNvPr id="6" name="Picture 2" descr="C:\Users\Manas IT\Desktop\icakmarts-n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00" y="428604"/>
            <a:ext cx="3189378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Advancing Knowledge from Multidisciplinary research in Engineering, Technology and Science (ICAKMRETS-2026)</a:t>
            </a:r>
          </a:p>
        </p:txBody>
      </p:sp>
      <p:pic>
        <p:nvPicPr>
          <p:cNvPr id="6" name="Picture 2" descr="C:\Users\Manas IT\Desktop\icakmarts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00" y="428604"/>
            <a:ext cx="3189378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Advancing Knowledge from Multidisciplinary research in Engineering, Technology and Science (ICAKMRETS-2026)</a:t>
            </a:r>
          </a:p>
        </p:txBody>
      </p:sp>
      <p:pic>
        <p:nvPicPr>
          <p:cNvPr id="6" name="Picture 2" descr="C:\Users\Manas IT\Desktop\icakmarts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00" y="428604"/>
            <a:ext cx="3189378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Advancing Knowledge from Multidisciplinary research in Engineering, Technology and Science (ICAKMRETS-2026)</a:t>
            </a:r>
          </a:p>
        </p:txBody>
      </p:sp>
      <p:pic>
        <p:nvPicPr>
          <p:cNvPr id="6" name="Picture 2" descr="C:\Users\Manas IT\Desktop\icakmarts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00" y="428604"/>
            <a:ext cx="3189378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Advancing Knowledge from Multidisciplinary research in Engineering, Technology and Science (ICAKMRETS-2026)</a:t>
            </a:r>
          </a:p>
        </p:txBody>
      </p:sp>
      <p:pic>
        <p:nvPicPr>
          <p:cNvPr id="6" name="Picture 2" descr="C:\Users\Manas IT\Desktop\icakmarts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00" y="428604"/>
            <a:ext cx="3189378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Advancing Knowledge from Multidisciplinary research in Engineering, Technology and Science (ICAKMRETS-2026)</a:t>
            </a:r>
          </a:p>
        </p:txBody>
      </p:sp>
      <p:pic>
        <p:nvPicPr>
          <p:cNvPr id="6" name="Picture 2" descr="C:\Users\Manas IT\Desktop\icakmarts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00" y="428604"/>
            <a:ext cx="3189378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5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Advancing Knowledge from Multidisciplinary research in Engineering, Technology and Science (ICAKMRETS-2026)</a:t>
            </a:r>
          </a:p>
        </p:txBody>
      </p:sp>
      <p:pic>
        <p:nvPicPr>
          <p:cNvPr id="8" name="Picture 2" descr="C:\Users\Manas IT\Desktop\icakmarts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00" y="428604"/>
            <a:ext cx="3189378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</TotalTime>
  <Words>226</Words>
  <Application>Microsoft Office PowerPoint</Application>
  <PresentationFormat>On-screen Show (4:3)</PresentationFormat>
  <Paragraphs>27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150</cp:revision>
  <dcterms:created xsi:type="dcterms:W3CDTF">2017-12-21T10:51:09Z</dcterms:created>
  <dcterms:modified xsi:type="dcterms:W3CDTF">2026-08-13T07:17:08Z</dcterms:modified>
</cp:coreProperties>
</file>